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75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684" autoAdjust="0"/>
  </p:normalViewPr>
  <p:slideViewPr>
    <p:cSldViewPr>
      <p:cViewPr varScale="1">
        <p:scale>
          <a:sx n="63" d="100"/>
          <a:sy n="63" d="100"/>
        </p:scale>
        <p:origin x="120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F5C35C-E13B-4BB9-96AE-0521B136BD72}" type="datetimeFigureOut">
              <a:rPr lang="ko-KR" altLang="en-US" smtClean="0"/>
              <a:t>2020-10-23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285FB-C86A-4297-9E22-543B9F203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61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. </a:t>
            </a:r>
            <a:r>
              <a:rPr lang="ko-KR" altLang="en-US" dirty="0" smtClean="0"/>
              <a:t>비전공자팀의 중간발표를 진행할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 팀장 </a:t>
            </a:r>
            <a:r>
              <a:rPr lang="ko-KR" altLang="en-US" dirty="0" err="1" smtClean="0"/>
              <a:t>최환석입니다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팀명이</a:t>
            </a:r>
            <a:r>
              <a:rPr lang="ko-KR" altLang="en-US" baseline="0" dirty="0" smtClean="0"/>
              <a:t> 비전공자인 이유는 저희 팀이 모두 비전공자 출신인데 저희가 </a:t>
            </a:r>
            <a:r>
              <a:rPr lang="ko-KR" altLang="en-US" baseline="0" dirty="0" err="1" smtClean="0"/>
              <a:t>싸피에서</a:t>
            </a:r>
            <a:r>
              <a:rPr lang="ko-KR" altLang="en-US" baseline="0" dirty="0" smtClean="0"/>
              <a:t> 수행하는 마지막 프로젝트를 통해 전공자가 되다 </a:t>
            </a:r>
            <a:r>
              <a:rPr lang="en-US" altLang="ko-KR" baseline="0" dirty="0" smtClean="0"/>
              <a:t>Be </a:t>
            </a:r>
            <a:r>
              <a:rPr lang="ko-KR" altLang="en-US" baseline="0" dirty="0" smtClean="0"/>
              <a:t>전공자 라는 뜻에서 </a:t>
            </a:r>
            <a:r>
              <a:rPr lang="ko-KR" altLang="en-US" baseline="0" dirty="0" err="1" smtClean="0"/>
              <a:t>팀명을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비전공자로</a:t>
            </a:r>
            <a:r>
              <a:rPr lang="ko-KR" altLang="en-US" baseline="0" dirty="0" smtClean="0"/>
              <a:t> 정하게 되었습니다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그리고 거의 </a:t>
            </a:r>
            <a:r>
              <a:rPr lang="en-US" altLang="ko-KR" baseline="0" dirty="0" smtClean="0"/>
              <a:t>10</a:t>
            </a:r>
            <a:r>
              <a:rPr lang="ko-KR" altLang="en-US" baseline="0" dirty="0" smtClean="0"/>
              <a:t>개월간 </a:t>
            </a:r>
            <a:r>
              <a:rPr lang="ko-KR" altLang="en-US" baseline="0" dirty="0" err="1" smtClean="0"/>
              <a:t>사골국처럼</a:t>
            </a:r>
            <a:r>
              <a:rPr lang="ko-KR" altLang="en-US" baseline="0" dirty="0" smtClean="0"/>
              <a:t> 우려먹고 있는 이 익숙한 </a:t>
            </a:r>
            <a:r>
              <a:rPr lang="en-US" altLang="ko-KR" baseline="0" dirty="0" smtClean="0"/>
              <a:t>PPT </a:t>
            </a:r>
            <a:r>
              <a:rPr lang="ko-KR" altLang="en-US" baseline="0" dirty="0" smtClean="0"/>
              <a:t>이제는 제가 더 이상 양심에 찔려서 드디어 </a:t>
            </a:r>
            <a:r>
              <a:rPr lang="ko-KR" altLang="en-US" baseline="0" dirty="0" err="1" smtClean="0"/>
              <a:t>개편하게되었습니다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3144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네</a:t>
            </a:r>
            <a:r>
              <a:rPr lang="en-US" altLang="ko-KR" dirty="0" smtClean="0"/>
              <a:t>!</a:t>
            </a:r>
            <a:r>
              <a:rPr lang="ko-KR" altLang="en-US" dirty="0" smtClean="0"/>
              <a:t> 본격적으로 저희 </a:t>
            </a:r>
            <a:r>
              <a:rPr lang="en-US" altLang="ko-KR" dirty="0" smtClean="0"/>
              <a:t>5</a:t>
            </a:r>
            <a:r>
              <a:rPr lang="ko-KR" altLang="en-US" dirty="0" smtClean="0"/>
              <a:t>조의 서비스 공허의 숲을 소개하도록 하겠습니다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387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발표는 다음과 같은 순서로 진행이 </a:t>
            </a:r>
            <a:r>
              <a:rPr lang="ko-KR" altLang="en-US" dirty="0" err="1" smtClean="0"/>
              <a:t>되구요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749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맨 처음 저희의 아이디어를 선정하는 과정에서 많은 시간을 투자하였고 그만큼 다양한 의견과 아이디어를 취합할 수 있었습니다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1955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아이디어를 선정하게 된 가장 큰 고려 사항으로는 저희 팀원들이 모바일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을 만들어 우리의 서비스를 </a:t>
            </a:r>
            <a:r>
              <a:rPr lang="ko-KR" altLang="en-US" dirty="0" err="1" smtClean="0"/>
              <a:t>출시하고싶다는</a:t>
            </a:r>
            <a:r>
              <a:rPr lang="ko-KR" altLang="en-US" dirty="0" smtClean="0"/>
              <a:t> 생각과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그래서 출시한다면 우리가 사용할만한 서비스가 무엇일까</a:t>
            </a:r>
            <a:r>
              <a:rPr lang="en-US" altLang="ko-KR" dirty="0" smtClean="0"/>
              <a:t>?</a:t>
            </a:r>
            <a:r>
              <a:rPr lang="ko-KR" altLang="en-US" dirty="0" smtClean="0"/>
              <a:t>에 대해</a:t>
            </a:r>
            <a:r>
              <a:rPr lang="ko-KR" altLang="en-US" baseline="0" dirty="0" smtClean="0"/>
              <a:t> 많은 고민을 하였습니다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그래서 저희는 저희의 일상에서 그 해답을 찾아보려 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297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요즘 겪고있는 대전</a:t>
            </a:r>
            <a:r>
              <a:rPr lang="en-US" altLang="ko-KR" dirty="0" smtClean="0"/>
              <a:t>_3</a:t>
            </a:r>
            <a:r>
              <a:rPr lang="ko-KR" altLang="en-US" dirty="0" smtClean="0"/>
              <a:t>반</a:t>
            </a:r>
            <a:r>
              <a:rPr lang="en-US" altLang="ko-KR" dirty="0" smtClean="0"/>
              <a:t>_</a:t>
            </a:r>
            <a:r>
              <a:rPr lang="ko-KR" altLang="en-US" dirty="0" err="1" smtClean="0"/>
              <a:t>최환석</a:t>
            </a:r>
            <a:r>
              <a:rPr lang="ko-KR" altLang="en-US" dirty="0" smtClean="0"/>
              <a:t> 교육생의 일상입니다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err="1" smtClean="0"/>
              <a:t>싸피</a:t>
            </a:r>
            <a:r>
              <a:rPr lang="ko-KR" altLang="en-US" dirty="0" smtClean="0"/>
              <a:t> 교육 </a:t>
            </a:r>
            <a:r>
              <a:rPr lang="en-US" altLang="ko-KR" dirty="0" smtClean="0"/>
              <a:t>2</a:t>
            </a:r>
            <a:r>
              <a:rPr lang="ko-KR" altLang="en-US" dirty="0" smtClean="0"/>
              <a:t>학기에 접어든 교육생은 프로젝트 야근의 늪에 빠져 살고 있습니다</a:t>
            </a:r>
            <a:r>
              <a:rPr lang="en-US" altLang="ko-KR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514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프로젝트가 끝나면 무언가 알 수 없는 공허함이 용솟음칩니다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여기에 프로젝트 중간중간 써놓았던 공채 서류의 탈락 문자도 받고 또다시 프로젝트가 시작되면 야근을 하고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이렇게 반복되고 무료한 일상이 이어져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4182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최근 이러한 상태로 무료한 삶은 살고 있는 상황입니다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2285FB-C86A-4297-9E22-543B9F2034D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72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27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70.png"/><Relationship Id="rId7" Type="http://schemas.openxmlformats.org/officeDocument/2006/relationships/image" Target="../media/image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0"/>
            <a:ext cx="13781845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790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305" y="4706049"/>
            <a:ext cx="14171429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728990" y="1783752"/>
            <a:ext cx="4827734" cy="7762708"/>
            <a:chOff x="6728990" y="1783752"/>
            <a:chExt cx="4827734" cy="77627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28990" y="1783752"/>
              <a:ext cx="4827734" cy="776270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92388" y="2170743"/>
            <a:ext cx="11285714" cy="60285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38261" y="2462543"/>
            <a:ext cx="11066667" cy="4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65237" y="1533442"/>
            <a:ext cx="4813398" cy="7998383"/>
            <a:chOff x="2165237" y="1533442"/>
            <a:chExt cx="4813398" cy="799838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65237" y="1533442"/>
              <a:ext cx="4813398" cy="799838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85089" y="6496937"/>
            <a:ext cx="8285714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987" y="2462543"/>
            <a:ext cx="11066667" cy="4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591248" y="1397843"/>
            <a:ext cx="5042478" cy="8470862"/>
            <a:chOff x="11591248" y="1397843"/>
            <a:chExt cx="5042478" cy="8470862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591248" y="1397843"/>
              <a:ext cx="5042478" cy="847086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814" y="6599897"/>
            <a:ext cx="6971429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9987" y="2462543"/>
            <a:ext cx="11066667" cy="41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776576" y="1420306"/>
            <a:ext cx="5045045" cy="8467120"/>
            <a:chOff x="11776576" y="1420306"/>
            <a:chExt cx="5045045" cy="846712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776576" y="1420306"/>
              <a:ext cx="5045045" cy="846712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814" y="6599897"/>
            <a:ext cx="6971429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903" y="1819041"/>
            <a:ext cx="12923810" cy="6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39004" y="3149778"/>
            <a:ext cx="14207707" cy="6524897"/>
            <a:chOff x="2039004" y="3149778"/>
            <a:chExt cx="14207707" cy="65248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39004" y="3149778"/>
              <a:ext cx="14207707" cy="65248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5785" y="4433930"/>
            <a:ext cx="5556416" cy="4914847"/>
            <a:chOff x="3215785" y="4433930"/>
            <a:chExt cx="5556416" cy="49148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5785" y="4433930"/>
              <a:ext cx="5556416" cy="4914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43866" y="3669851"/>
            <a:ext cx="1727710" cy="1363839"/>
            <a:chOff x="6643866" y="3669851"/>
            <a:chExt cx="1727710" cy="136383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43866" y="3669851"/>
              <a:ext cx="1727710" cy="136383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9363" y="2449649"/>
            <a:ext cx="1846422" cy="1040147"/>
            <a:chOff x="1369363" y="2449649"/>
            <a:chExt cx="1846422" cy="10401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69363" y="2449649"/>
              <a:ext cx="1846422" cy="10401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86079" y="2527627"/>
            <a:ext cx="1870884" cy="1142224"/>
            <a:chOff x="3886079" y="2527627"/>
            <a:chExt cx="1870884" cy="114222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86079" y="2527627"/>
              <a:ext cx="1870884" cy="114222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16893" y="5494435"/>
            <a:ext cx="2054682" cy="1470440"/>
            <a:chOff x="6316893" y="5494435"/>
            <a:chExt cx="2054682" cy="14704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16893" y="5494435"/>
              <a:ext cx="2054682" cy="147044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41481" y="552080"/>
            <a:ext cx="10285714" cy="33142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58129" y="3647676"/>
            <a:ext cx="1304762" cy="10476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573117" y="5713767"/>
            <a:ext cx="2441468" cy="1396919"/>
            <a:chOff x="3573117" y="5713767"/>
            <a:chExt cx="2441468" cy="13969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73117" y="5713767"/>
              <a:ext cx="2441468" cy="13969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25354" y="4433930"/>
            <a:ext cx="5662412" cy="4914847"/>
            <a:chOff x="9925354" y="4433930"/>
            <a:chExt cx="5662412" cy="491484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925354" y="4433930"/>
              <a:ext cx="5662412" cy="49148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92118" y="4669623"/>
            <a:ext cx="1737876" cy="1408644"/>
            <a:chOff x="8492118" y="4669623"/>
            <a:chExt cx="1737876" cy="1408644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492118" y="4669623"/>
              <a:ext cx="1737876" cy="1408644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67698" y="3699472"/>
            <a:ext cx="1304762" cy="1047619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1812760" y="4969035"/>
            <a:ext cx="2052336" cy="2216934"/>
            <a:chOff x="11812760" y="4969035"/>
            <a:chExt cx="2052336" cy="221693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812760" y="4969035"/>
              <a:ext cx="2052336" cy="22169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18752" y="7634509"/>
            <a:ext cx="3116799" cy="1124860"/>
            <a:chOff x="11218752" y="7634509"/>
            <a:chExt cx="3116799" cy="112486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18752" y="7634509"/>
              <a:ext cx="3116799" cy="112486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779935" y="7469773"/>
            <a:ext cx="4428116" cy="1147729"/>
            <a:chOff x="3779935" y="7469773"/>
            <a:chExt cx="4428116" cy="11477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779935" y="7469773"/>
              <a:ext cx="4428116" cy="114772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16893" y="2771095"/>
            <a:ext cx="3209266" cy="798550"/>
            <a:chOff x="6316893" y="2771095"/>
            <a:chExt cx="3209266" cy="79855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16893" y="2771095"/>
              <a:ext cx="3209266" cy="7985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05903" y="1819041"/>
            <a:ext cx="12923810" cy="6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66667" y="2658858"/>
            <a:ext cx="1142857" cy="1142857"/>
            <a:chOff x="3066667" y="2658858"/>
            <a:chExt cx="1142857" cy="114285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066667" y="2658858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628571" y="5001716"/>
            <a:ext cx="2342857" cy="1447619"/>
            <a:chOff x="14628571" y="5001716"/>
            <a:chExt cx="2342857" cy="144761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828571" y="5306477"/>
              <a:ext cx="1142857" cy="1142857"/>
              <a:chOff x="15828571" y="5306477"/>
              <a:chExt cx="1142857" cy="11428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828571" y="5306477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4628571" y="5001716"/>
              <a:ext cx="876190" cy="876190"/>
              <a:chOff x="14628571" y="5001716"/>
              <a:chExt cx="876190" cy="876190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4628571" y="5001716"/>
                <a:ext cx="876190" cy="87619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41481" y="865192"/>
            <a:ext cx="10285714" cy="33142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305" y="3839968"/>
            <a:ext cx="16066667" cy="10476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305" y="5728685"/>
            <a:ext cx="11695238" cy="1047619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305" y="7570436"/>
            <a:ext cx="13590476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61436" y="369910"/>
            <a:ext cx="3104478" cy="551883"/>
            <a:chOff x="-861436" y="369910"/>
            <a:chExt cx="3104478" cy="55188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61436" y="369910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508005" y="693865"/>
            <a:ext cx="2200086" cy="616024"/>
            <a:chOff x="2508005" y="693865"/>
            <a:chExt cx="2200086" cy="61602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08005" y="693865"/>
              <a:ext cx="2200086" cy="6160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60397" y="386006"/>
            <a:ext cx="3104478" cy="551883"/>
            <a:chOff x="12860397" y="386006"/>
            <a:chExt cx="3104478" cy="5518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860397" y="386006"/>
              <a:ext cx="3104478" cy="5518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615062" y="838902"/>
            <a:ext cx="2200086" cy="616024"/>
            <a:chOff x="15615062" y="838902"/>
            <a:chExt cx="2200086" cy="616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615062" y="838902"/>
              <a:ext cx="2200086" cy="616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0489" y="1709415"/>
            <a:ext cx="8247619" cy="290476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31463" y="6076259"/>
            <a:ext cx="10485714" cy="8857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369526" y="8581932"/>
            <a:ext cx="1546662" cy="850664"/>
            <a:chOff x="8369526" y="8581932"/>
            <a:chExt cx="1546662" cy="8506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9526" y="8581932"/>
              <a:ext cx="1546662" cy="85066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907875" y="2979769"/>
            <a:ext cx="1142857" cy="1142857"/>
            <a:chOff x="10907875" y="2979769"/>
            <a:chExt cx="1142857" cy="11428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07875" y="2979769"/>
              <a:ext cx="1142857" cy="114285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628571" y="5001716"/>
            <a:ext cx="2269813" cy="1402486"/>
            <a:chOff x="14628571" y="5001716"/>
            <a:chExt cx="2269813" cy="1402486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791159" y="5296976"/>
              <a:ext cx="1107226" cy="1107226"/>
              <a:chOff x="15791159" y="5296976"/>
              <a:chExt cx="1107226" cy="110722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5791159" y="5296976"/>
                <a:ext cx="1107226" cy="11072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628571" y="5001716"/>
              <a:ext cx="848873" cy="848873"/>
              <a:chOff x="14628571" y="5001716"/>
              <a:chExt cx="848873" cy="848873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4628571" y="5001716"/>
                <a:ext cx="848873" cy="848873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4735524" y="-3537624"/>
            <a:ext cx="18265478" cy="10388491"/>
            <a:chOff x="-4735524" y="-3537624"/>
            <a:chExt cx="18265478" cy="103884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4735524" y="-3537624"/>
              <a:ext cx="18265478" cy="103884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426712" y="3206786"/>
            <a:ext cx="7062739" cy="3601997"/>
            <a:chOff x="6426712" y="3206786"/>
            <a:chExt cx="7062739" cy="360199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426712" y="3206786"/>
              <a:ext cx="7062739" cy="360199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24646" y="4359317"/>
            <a:ext cx="7190476" cy="167619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4119986" y="7912398"/>
            <a:ext cx="2342857" cy="1447619"/>
            <a:chOff x="14119986" y="7912398"/>
            <a:chExt cx="2342857" cy="1447619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5319986" y="8217160"/>
              <a:ext cx="1142857" cy="1142857"/>
              <a:chOff x="15319986" y="8217160"/>
              <a:chExt cx="1142857" cy="114285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319986" y="8217160"/>
                <a:ext cx="1142857" cy="1142857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4119986" y="7912398"/>
              <a:ext cx="876190" cy="876190"/>
              <a:chOff x="14119986" y="7912398"/>
              <a:chExt cx="876190" cy="876190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119986" y="7912398"/>
                <a:ext cx="876190" cy="876190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8527068" y="5344853"/>
            <a:ext cx="18265478" cy="10388491"/>
            <a:chOff x="-8527068" y="5344853"/>
            <a:chExt cx="18265478" cy="10388491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8527068" y="5344853"/>
              <a:ext cx="18265478" cy="1038849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374517" y="590476"/>
            <a:ext cx="12355212" cy="9092921"/>
            <a:chOff x="5374517" y="590476"/>
            <a:chExt cx="12355212" cy="909292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74517" y="590476"/>
              <a:ext cx="12355212" cy="909292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7488" y="590476"/>
            <a:ext cx="4307685" cy="4452456"/>
            <a:chOff x="527488" y="590476"/>
            <a:chExt cx="4307685" cy="445245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7488" y="590476"/>
              <a:ext cx="4307685" cy="445245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35410" y="1334810"/>
            <a:ext cx="4266667" cy="1695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638419" y="2132700"/>
            <a:ext cx="1008876" cy="771477"/>
            <a:chOff x="8638419" y="2132700"/>
            <a:chExt cx="1008876" cy="771477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8638419" y="2132700"/>
              <a:ext cx="1008876" cy="771477"/>
              <a:chOff x="8638419" y="2132700"/>
              <a:chExt cx="1008876" cy="77147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419" y="2132700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51550" y="2071798"/>
              <a:ext cx="1047619" cy="10190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638419" y="4083588"/>
            <a:ext cx="1008876" cy="771477"/>
            <a:chOff x="8638419" y="4083588"/>
            <a:chExt cx="1008876" cy="77147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8638419" y="4083588"/>
              <a:ext cx="1008876" cy="771477"/>
              <a:chOff x="8638419" y="4083588"/>
              <a:chExt cx="1008876" cy="77147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419" y="4083588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651550" y="4022685"/>
              <a:ext cx="1047619" cy="101904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638419" y="6001094"/>
            <a:ext cx="1008876" cy="771477"/>
            <a:chOff x="8638419" y="6001094"/>
            <a:chExt cx="1008876" cy="77147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8638419" y="6001094"/>
              <a:ext cx="1008876" cy="771477"/>
              <a:chOff x="8638419" y="6001094"/>
              <a:chExt cx="1008876" cy="77147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419" y="6001094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51550" y="5940192"/>
              <a:ext cx="1047619" cy="1019048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214258" y="2051490"/>
            <a:ext cx="3838095" cy="6923810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8638419" y="7963629"/>
            <a:ext cx="1008876" cy="771477"/>
            <a:chOff x="8638419" y="7963629"/>
            <a:chExt cx="1008876" cy="77147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8638419" y="7963629"/>
              <a:ext cx="1008876" cy="771477"/>
              <a:chOff x="8638419" y="7963629"/>
              <a:chExt cx="1008876" cy="77147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638419" y="7963629"/>
                <a:ext cx="1008876" cy="771477"/>
              </a:xfrm>
              <a:prstGeom prst="rect">
                <a:avLst/>
              </a:prstGeom>
            </p:spPr>
          </p:pic>
        </p:grpSp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51550" y="7902727"/>
              <a:ext cx="1047619" cy="101904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92388" y="2436373"/>
            <a:ext cx="13114286" cy="549523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276190" y="-1104762"/>
            <a:ext cx="2466286" cy="6323810"/>
            <a:chOff x="15276190" y="-1104762"/>
            <a:chExt cx="2466286" cy="63238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6190" y="-1104762"/>
              <a:ext cx="2466286" cy="63238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5238" y="2957271"/>
            <a:ext cx="1481905" cy="1646561"/>
            <a:chOff x="695238" y="2957271"/>
            <a:chExt cx="1481905" cy="164656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238" y="2957271"/>
              <a:ext cx="1481905" cy="164656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8095" y="-1291237"/>
            <a:ext cx="2366232" cy="6472189"/>
            <a:chOff x="838095" y="-1291237"/>
            <a:chExt cx="2366232" cy="647218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8095" y="-1291237"/>
              <a:ext cx="2366232" cy="64721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448" y="4706049"/>
            <a:ext cx="16790476" cy="10476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98623" y="1421103"/>
            <a:ext cx="10285714" cy="331428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305" y="7300026"/>
            <a:ext cx="15485714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9305" y="1547597"/>
            <a:ext cx="12428571" cy="10476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92535" y="2993413"/>
            <a:ext cx="9100644" cy="6332075"/>
            <a:chOff x="4592535" y="2993413"/>
            <a:chExt cx="9100644" cy="633207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92535" y="2993413"/>
              <a:ext cx="9100644" cy="633207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39510" y="2589241"/>
            <a:ext cx="6754183" cy="6720412"/>
            <a:chOff x="2139510" y="2589241"/>
            <a:chExt cx="6754183" cy="67204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39510" y="2589241"/>
              <a:ext cx="6754183" cy="67204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305" y="1547597"/>
            <a:ext cx="12428571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90090" y="2836345"/>
            <a:ext cx="6360874" cy="6957158"/>
            <a:chOff x="10090090" y="2836345"/>
            <a:chExt cx="6360874" cy="695715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90090" y="2836345"/>
              <a:ext cx="6360874" cy="69571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139510" y="2589241"/>
            <a:ext cx="6754183" cy="6720412"/>
            <a:chOff x="2139510" y="2589241"/>
            <a:chExt cx="6754183" cy="672041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39510" y="2589241"/>
              <a:ext cx="6754183" cy="672041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9305" y="1547597"/>
            <a:ext cx="12428571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5444"/>
            <a:ext cx="18285714" cy="10301158"/>
            <a:chOff x="0" y="-15444"/>
            <a:chExt cx="18285714" cy="1030115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-15444"/>
              <a:ext cx="18285714" cy="1030115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305" y="4706049"/>
            <a:ext cx="13876190" cy="1047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200</Words>
  <Application>Microsoft Office PowerPoint</Application>
  <PresentationFormat>사용자 지정</PresentationFormat>
  <Paragraphs>30</Paragraphs>
  <Slides>20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Arial</vt:lpstr>
      <vt:lpstr>Calibri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15</cp:revision>
  <dcterms:created xsi:type="dcterms:W3CDTF">2020-10-23T13:28:01Z</dcterms:created>
  <dcterms:modified xsi:type="dcterms:W3CDTF">2020-10-23T05:13:42Z</dcterms:modified>
</cp:coreProperties>
</file>